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97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088" y="1123950"/>
            <a:ext cx="7129463" cy="5835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6216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机型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FTP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扫描设置及使用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36613" y="2201863"/>
            <a:ext cx="7775575" cy="10779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描述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说明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扫描设置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的详细步骤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使用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方法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 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52" name="Rectangle 3" descr="单个小人61"/>
          <p:cNvSpPr>
            <a:spLocks noGrp="1" noChangeAspect="1"/>
          </p:cNvSpPr>
          <p:nvPr/>
        </p:nvSpPr>
        <p:spPr>
          <a:xfrm>
            <a:off x="19050" y="3573463"/>
            <a:ext cx="5183188" cy="3457575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__TAGLabel__" hidden="1"/>
          <p:cNvSpPr/>
          <p:nvPr/>
        </p:nvSpPr>
        <p:spPr>
          <a:xfrm>
            <a:off x="0" y="0"/>
            <a:ext cx="2540000" cy="127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_Label_Keyword_PUBLIC_Keyword__Label_Keyword_EXTERNAL_Keyword_</a:t>
            </a:r>
            <a:endParaRPr kumimoji="0" lang="zh-CN" altLang="en-US" sz="2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____label____1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088" y="1125538"/>
            <a:ext cx="7675563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输入地址注册内容，需注意以下几点：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533400" marR="0" lvl="0" indent="-5334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 1.FTP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服务器地址（用于接收扫描数据的电脑      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IP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地址，例：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150.16.212.211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）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 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目录输入反斜杠（“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\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”）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182880" marR="0" lvl="0" indent="-18288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 3.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远程端口号（选择默认“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21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”）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18288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4.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账号信息（选择“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匿名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”）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18288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5.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全部完成后点击“应用”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1267" name="Rectangle 3" descr="单个小人62"/>
          <p:cNvSpPr>
            <a:spLocks noGrp="1" noChangeAspect="1"/>
          </p:cNvSpPr>
          <p:nvPr/>
        </p:nvSpPr>
        <p:spPr>
          <a:xfrm>
            <a:off x="6367463" y="3429000"/>
            <a:ext cx="2765425" cy="2762250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____label____9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7088" y="1125538"/>
            <a:ext cx="767556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关于扫描时操作面板显示“没有网络设置”的补充说明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266700" marR="0" lvl="0" indent="-2667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当执行主机扫描操作时，按“扫描”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–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“地址簿”，显示警告信息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12291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4275" y="3141663"/>
            <a:ext cx="4030663" cy="194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Rectangle 3" descr="单个小人13"/>
          <p:cNvSpPr>
            <a:spLocks noGrp="1" noChangeAspect="1"/>
          </p:cNvSpPr>
          <p:nvPr/>
        </p:nvSpPr>
        <p:spPr>
          <a:xfrm>
            <a:off x="6084888" y="2708275"/>
            <a:ext cx="2590800" cy="345757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____label____10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7088" y="1125538"/>
            <a:ext cx="7675563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解决方法：在管理员模式的网络设置“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SMTP&amp;POP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配置”中输入配置信息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1331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2079625"/>
            <a:ext cx="4824413" cy="4573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圆角矩形标注 10"/>
          <p:cNvSpPr/>
          <p:nvPr/>
        </p:nvSpPr>
        <p:spPr>
          <a:xfrm>
            <a:off x="6078538" y="2593975"/>
            <a:ext cx="1584325" cy="647700"/>
          </a:xfrm>
          <a:prstGeom prst="wedgeRoundRectCallout">
            <a:avLst>
              <a:gd name="adj1" fmla="val -140928"/>
              <a:gd name="adj2" fmla="val 137299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任意输入服务器地址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121400" y="4216400"/>
            <a:ext cx="1582738" cy="647700"/>
          </a:xfrm>
          <a:prstGeom prst="wedgeRoundRectCallout">
            <a:avLst>
              <a:gd name="adj1" fmla="val -132510"/>
              <a:gd name="adj2" fmla="val 112313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任意输入服务器地址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107113" y="3376613"/>
            <a:ext cx="1584325" cy="647700"/>
          </a:xfrm>
          <a:prstGeom prst="wedgeRoundRectCallout">
            <a:avLst>
              <a:gd name="adj1" fmla="val -118682"/>
              <a:gd name="adj2" fmla="val 100554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任意输入邮件地址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____label____11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8085" y="1988820"/>
            <a:ext cx="4824095" cy="28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35785" y="2708910"/>
            <a:ext cx="1151890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31595" y="2924810"/>
            <a:ext cx="1080135" cy="360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427855" y="2924810"/>
            <a:ext cx="935990" cy="2876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27088" y="1125538"/>
            <a:ext cx="767556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主机扫描操作面板显示效果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14339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6300" y="4652963"/>
            <a:ext cx="2786063" cy="1503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300" y="2525713"/>
            <a:ext cx="27860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2525713"/>
            <a:ext cx="2786063" cy="1455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827088" y="1862138"/>
            <a:ext cx="79216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2667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按“扫描”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–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“地址簿”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–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选择扫描目的地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4159250" y="3109913"/>
            <a:ext cx="439738" cy="2889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右箭头 9"/>
          <p:cNvSpPr/>
          <p:nvPr/>
        </p:nvSpPr>
        <p:spPr>
          <a:xfrm rot="5400000">
            <a:off x="5859463" y="4225925"/>
            <a:ext cx="439738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45" name="Rectangle 3" descr="单个小人3"/>
          <p:cNvSpPr>
            <a:spLocks noGrp="1" noChangeAspect="1"/>
          </p:cNvSpPr>
          <p:nvPr/>
        </p:nvSpPr>
        <p:spPr>
          <a:xfrm>
            <a:off x="1271588" y="4011613"/>
            <a:ext cx="2662237" cy="2957512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 w="9525">
            <a:noFill/>
          </a:ln>
        </p:spPr>
        <p:txBody>
          <a:bodyPr anchor="t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____label____12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27088" y="1052513"/>
            <a:ext cx="7129463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总结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1850" y="1628775"/>
            <a:ext cx="7777163" cy="310769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marL="358775" indent="-3587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803275" indent="-2654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341755" indent="-2654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2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58775" marR="0" lvl="0" indent="-35877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汉光联创提供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 Utility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工具，供客户端快速建立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服务，方便扫描设置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358775" marR="0" lvl="0" indent="-35877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注意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补充说明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的设置要点，完成必要设置步骤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358775" marR="0" lvl="0" indent="-358775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了解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正确设置步骤有助于日常维护问题的快速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判断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64" name="Picture 3" descr="C:\Users\bcnesh0016\Desktop\8879-1203092035301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4292600"/>
            <a:ext cx="2676525" cy="2500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____label____13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8538" y="2147888"/>
            <a:ext cx="3024187" cy="620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088" y="981075"/>
            <a:ext cx="7129463" cy="57943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设置步骤详解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25500" y="1639888"/>
            <a:ext cx="7777163" cy="14716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274955" marR="0" lvl="0" indent="-2749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安装电脑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服务器及配置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365125" marR="0" lvl="0" indent="-9080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双击“                               ”进行安装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3077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863" y="2768600"/>
            <a:ext cx="4754562" cy="359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8" name="Picture 10" descr="拼图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425" y="4076700"/>
            <a:ext cx="2730500" cy="194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____label____2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25500" y="1014413"/>
            <a:ext cx="7777163" cy="22479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274955" marR="0" lvl="0" indent="-2749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安装完成后双击桌面图标“              ”运行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  并确保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服务器运行在电脑桌面右下角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00" y="908050"/>
            <a:ext cx="1081088" cy="1068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3975100"/>
            <a:ext cx="5441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矩形标注 24"/>
          <p:cNvSpPr/>
          <p:nvPr/>
        </p:nvSpPr>
        <p:spPr>
          <a:xfrm>
            <a:off x="3203848" y="3399466"/>
            <a:ext cx="1656184" cy="376997"/>
          </a:xfrm>
          <a:prstGeom prst="wedgeRectCallout">
            <a:avLst>
              <a:gd name="adj1" fmla="val -42422"/>
              <a:gd name="adj2" fmla="val 147392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FTP Utility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____label____3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25500" y="1014413"/>
            <a:ext cx="7777163" cy="18161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274955" marR="0" lvl="0" indent="-2749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双击桌面图标“              ”运行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 Utility 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  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 Settings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，进行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服务器设置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512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95713" y="865188"/>
            <a:ext cx="1223962" cy="1208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3225800"/>
            <a:ext cx="4756150" cy="3284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8"/>
          <p:cNvSpPr/>
          <p:nvPr/>
        </p:nvSpPr>
        <p:spPr>
          <a:xfrm>
            <a:off x="6372225" y="2720975"/>
            <a:ext cx="1584325" cy="649288"/>
          </a:xfrm>
          <a:prstGeom prst="wedgeRoundRectCallout">
            <a:avLst>
              <a:gd name="adj1" fmla="val -105490"/>
              <a:gd name="adj2" fmla="val 182431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设置扫描文件保存路径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2879799" y="3041820"/>
            <a:ext cx="1584176" cy="648071"/>
          </a:xfrm>
          <a:prstGeom prst="wedgeRoundRectCallout">
            <a:avLst>
              <a:gd name="adj1" fmla="val -56427"/>
              <a:gd name="adj2" fmla="val 93070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默认端口“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0" y="4899025"/>
            <a:ext cx="1187450" cy="647700"/>
          </a:xfrm>
          <a:prstGeom prst="wedgeRoundRectCallout">
            <a:avLst>
              <a:gd name="adj1" fmla="val 71907"/>
              <a:gd name="adj2" fmla="val -48025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勾选“匿名”用户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____label____4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827088" y="1136650"/>
            <a:ext cx="7777163" cy="36258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marL="274955" marR="0" lvl="0" indent="-2749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打开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IE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浏览器在地址栏输入主机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IP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地址（例：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http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：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//150.16.212.178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）登陆</a:t>
            </a: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Pagescope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 Web Connection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，在（管理口令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）栏输入管理员密码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sysadm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）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然后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  <a:sym typeface="Arial" panose="020B0604020202020204" pitchFamily="34" charset="0"/>
              </a:rPr>
              <a:t>点“登入”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274955" marR="0" lvl="0" indent="-27495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365125" marR="0" lvl="0" indent="-365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80000"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80000"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pic>
        <p:nvPicPr>
          <p:cNvPr id="6147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2530" y="2996565"/>
            <a:ext cx="6934200" cy="3730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圆角矩形标注 20"/>
          <p:cNvSpPr/>
          <p:nvPr/>
        </p:nvSpPr>
        <p:spPr>
          <a:xfrm>
            <a:off x="4763" y="4090988"/>
            <a:ext cx="1187450" cy="647700"/>
          </a:xfrm>
          <a:prstGeom prst="wedgeRoundRectCallout">
            <a:avLst>
              <a:gd name="adj1" fmla="val 57791"/>
              <a:gd name="adj2" fmla="val 116586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sysadm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____label____5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1895" y="2924810"/>
            <a:ext cx="6934835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31595" y="3716655"/>
            <a:ext cx="1800225" cy="360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939790" y="3716655"/>
            <a:ext cx="1584325" cy="144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26625"/>
          <p:cNvSpPr>
            <a:spLocks noGrp="1"/>
          </p:cNvSpPr>
          <p:nvPr>
            <p:ph type="title"/>
          </p:nvPr>
        </p:nvSpPr>
        <p:spPr/>
        <p:txBody>
          <a:bodyPr anchor="ctr" anchorCtr="0"/>
          <a:p>
            <a:endParaRPr lang="zh-CN" altLang="en-US" dirty="0"/>
          </a:p>
        </p:txBody>
      </p:sp>
      <p:sp>
        <p:nvSpPr>
          <p:cNvPr id="7170" name="文本占位符 26626"/>
          <p:cNvSpPr>
            <a:spLocks noGrp="1"/>
          </p:cNvSpPr>
          <p:nvPr>
            <p:ph idx="1"/>
          </p:nvPr>
        </p:nvSpPr>
        <p:spPr/>
        <p:txBody>
          <a:bodyPr anchor="t" anchorCtr="0"/>
          <a:p>
            <a:endParaRPr lang="zh-CN" altLang="en-US" dirty="0"/>
          </a:p>
        </p:txBody>
      </p:sp>
      <p:pic>
        <p:nvPicPr>
          <p:cNvPr id="7171" name="图片 26627" descr="QQ图片201805220941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33575" y="-243840"/>
            <a:ext cx="13011150" cy="7315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8388350" y="-99695"/>
            <a:ext cx="1369695" cy="863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5560" y="1700530"/>
            <a:ext cx="2087880" cy="8642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516370" y="1484630"/>
            <a:ext cx="2087880" cy="8642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23215" y="-171450"/>
            <a:ext cx="8098155" cy="8642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矩形 5"/>
          <p:cNvSpPr/>
          <p:nvPr/>
        </p:nvSpPr>
        <p:spPr>
          <a:xfrm>
            <a:off x="827088" y="1146175"/>
            <a:ext cx="7705725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点击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[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地址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]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– [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快速拨号设置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] – Speed Dial Index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Scan to Server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）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[251-270]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注：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注册地址范围（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251-300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）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195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413" y="2765425"/>
            <a:ext cx="4754562" cy="3335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圆角矩形标注 17"/>
          <p:cNvSpPr/>
          <p:nvPr/>
        </p:nvSpPr>
        <p:spPr>
          <a:xfrm>
            <a:off x="3661056" y="2614816"/>
            <a:ext cx="1285171" cy="556631"/>
          </a:xfrm>
          <a:prstGeom prst="wedgeRoundRectCallout">
            <a:avLst>
              <a:gd name="adj1" fmla="val -60566"/>
              <a:gd name="adj2" fmla="val 127957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地址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4763" y="2998788"/>
            <a:ext cx="1187450" cy="647700"/>
          </a:xfrm>
          <a:prstGeom prst="wedgeRoundRectCallout">
            <a:avLst>
              <a:gd name="adj1" fmla="val 57791"/>
              <a:gd name="adj2" fmla="val 116586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快速拨号设置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323850" y="5453063"/>
            <a:ext cx="1584325" cy="647700"/>
          </a:xfrm>
          <a:prstGeom prst="wedgeRoundRectCallout">
            <a:avLst>
              <a:gd name="adj1" fmla="val 93646"/>
              <a:gd name="adj2" fmla="val -142089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[251-270]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____label____6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088" y="1146175"/>
            <a:ext cx="77057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选择空白编号“</a:t>
            </a:r>
            <a:r>
              <a:rPr kumimoji="0" lang="en-US" altLang="zh-CN" sz="28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251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  <a:sym typeface="Arial" panose="020B0604020202020204" pitchFamily="34" charset="0"/>
              </a:rPr>
              <a:t>”，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选择目的地类型“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FTP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”，点击“应用”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921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2236788"/>
            <a:ext cx="4060825" cy="2847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325" y="2236788"/>
            <a:ext cx="4060825" cy="2847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右箭头 6"/>
          <p:cNvSpPr/>
          <p:nvPr/>
        </p:nvSpPr>
        <p:spPr>
          <a:xfrm>
            <a:off x="4332288" y="3500438"/>
            <a:ext cx="439738" cy="2889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0" y="4402138"/>
            <a:ext cx="1187450" cy="649288"/>
          </a:xfrm>
          <a:prstGeom prst="wedgeRoundRectCallout">
            <a:avLst>
              <a:gd name="adj1" fmla="val 57791"/>
              <a:gd name="adj2" fmla="val -186770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251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6084888" y="4495800"/>
            <a:ext cx="1187450" cy="649288"/>
          </a:xfrm>
          <a:prstGeom prst="wedgeRoundRectCallout">
            <a:avLst>
              <a:gd name="adj1" fmla="val 57791"/>
              <a:gd name="adj2" fmla="val -186770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FTP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右箭头 16"/>
          <p:cNvSpPr/>
          <p:nvPr/>
        </p:nvSpPr>
        <p:spPr>
          <a:xfrm rot="5400000">
            <a:off x="6580188" y="5402263"/>
            <a:ext cx="439738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____label____7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6696075" cy="584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来自于技术服务热线的主要内容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4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2163" y="773113"/>
            <a:ext cx="4586287" cy="5976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圆角矩形标注 9"/>
          <p:cNvSpPr/>
          <p:nvPr/>
        </p:nvSpPr>
        <p:spPr>
          <a:xfrm>
            <a:off x="6648450" y="2543175"/>
            <a:ext cx="1584325" cy="647700"/>
          </a:xfrm>
          <a:prstGeom prst="wedgeRoundRectCallout">
            <a:avLst>
              <a:gd name="adj1" fmla="val -114149"/>
              <a:gd name="adj2" fmla="val -7505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输入电脑的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IP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地址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6648450" y="3608388"/>
            <a:ext cx="1584325" cy="649288"/>
          </a:xfrm>
          <a:prstGeom prst="wedgeRoundRectCallout">
            <a:avLst>
              <a:gd name="adj1" fmla="val -115925"/>
              <a:gd name="adj2" fmla="val -150772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目录输入“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\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2627313" y="3933825"/>
            <a:ext cx="1584325" cy="647700"/>
          </a:xfrm>
          <a:prstGeom prst="wedgeRoundRectCallout">
            <a:avLst>
              <a:gd name="adj1" fmla="val 80326"/>
              <a:gd name="adj2" fmla="val -159454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端口号“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21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116013" y="5373688"/>
            <a:ext cx="1584325" cy="647700"/>
          </a:xfrm>
          <a:prstGeom prst="wedgeRoundRectCallout">
            <a:avLst>
              <a:gd name="adj1" fmla="val 89206"/>
              <a:gd name="adj2" fmla="val -48749"/>
              <a:gd name="adj3" fmla="val 16667"/>
            </a:avLst>
          </a:prstGeom>
          <a:solidFill>
            <a:srgbClr val="FFCC66"/>
          </a:solidFill>
          <a:ln>
            <a:noFill/>
          </a:ln>
          <a:effectLst>
            <a:outerShdw blurRad="50800" dist="38100" dir="18900000" sx="101000" sy="101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账号信息“匿名”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47" name="圆角矩形标注 13"/>
          <p:cNvSpPr/>
          <p:nvPr/>
        </p:nvSpPr>
        <p:spPr>
          <a:xfrm>
            <a:off x="6588125" y="1052513"/>
            <a:ext cx="1728788" cy="936625"/>
          </a:xfrm>
          <a:prstGeom prst="wedgeRoundRectCallout">
            <a:avLst>
              <a:gd name="adj1" fmla="val -121167"/>
              <a:gd name="adj2" fmla="val 106273"/>
              <a:gd name="adj3" fmla="val 16667"/>
            </a:avLst>
          </a:prstGeom>
          <a:solidFill>
            <a:srgbClr val="FFCC66"/>
          </a:solidFill>
          <a:ln w="25400">
            <a:noFill/>
          </a:ln>
          <a:effectLst>
            <a:outerShdw dist="38100" dir="18900000" sx="100999" sy="100999" algn="bl" rotWithShape="0">
              <a:srgbClr val="000000">
                <a:alpha val="39999"/>
              </a:srgbClr>
            </a:outerShdw>
          </a:effectLst>
        </p:spPr>
        <p:txBody>
          <a:bodyPr anchor="ctr" anchorCtr="0"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输入目的地名称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要一致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____label____8" hidden="1"/>
          <p:cNvSpPr/>
          <p:nvPr/>
        </p:nvSpPr>
        <p:spPr>
          <a:xfrm>
            <a:off x="912813" y="165100"/>
            <a:ext cx="992188" cy="355600"/>
          </a:xfrm>
          <a:prstGeom prst="round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62480" y="692150"/>
            <a:ext cx="4598035" cy="360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195830" y="1927225"/>
            <a:ext cx="1007745" cy="277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32045" y="1916430"/>
            <a:ext cx="864235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15920" y="1628775"/>
            <a:ext cx="1871980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1168</Words>
  <Application>WPS 演示</Application>
  <PresentationFormat>在屏幕上显示</PresentationFormat>
  <Paragraphs>121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黑体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Jiajun Shi</dc:creator>
  <cp:keywords>&lt;LABELTEXT&gt;PUBLIC&lt;/LABELTEXT&gt;&lt;LABELTEXT&gt;EXTERNAL&lt;/LABELTEXT&gt;</cp:keywords>
  <cp:lastModifiedBy>暴走De喵叔</cp:lastModifiedBy>
  <cp:revision>8</cp:revision>
  <dcterms:created xsi:type="dcterms:W3CDTF">2014-05-26T09:55:00Z</dcterms:created>
  <dcterms:modified xsi:type="dcterms:W3CDTF">2022-02-11T09:45:41Z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BEL_TABLE_ID">
    <vt:lpwstr>LABELING</vt:lpwstr>
  </property>
  <property fmtid="{D5CDD505-2E9C-101B-9397-08002B2CF9AE}" pid="3" name="LABEL_TABLE_NAME">
    <vt:lpwstr>標準版</vt:lpwstr>
  </property>
  <property fmtid="{D5CDD505-2E9C-101B-9397-08002B2CF9AE}" pid="4" name="E60852CC-537A-isLabeled">
    <vt:lpwstr>2A000000000002090069734C6162656C65640200000031001000233469071BFFF96FC92FF6271819AE59</vt:lpwstr>
  </property>
  <property fmtid="{D5CDD505-2E9C-101B-9397-08002B2CF9AE}" pid="5" name="E60852CC-537A-image_file">
    <vt:lpwstr>ND07C8R55DBI-0062</vt:lpwstr>
  </property>
  <property fmtid="{D5CDD505-2E9C-101B-9397-08002B2CF9AE}" pid="6" name="E60852CC-537A-image_file-0000">
    <vt:lpwstr>921E00000000030A00696D6167655F66696C65691E00001F8B0800000000000400EDBD07601C499625262F6DCA7B7F4AF54AD7E074A10880601324D8904010ECC188CDE692EC1D69472329AB2A81CA6556655D661640CCED9DBCF7DE7BEFBDF7DE7BEFBDF7BA3B9D4E27F7DFFF3F5C6664016CF6CE4ADAC99E2180AAC81F3F7</vt:lpwstr>
  </property>
  <property fmtid="{D5CDD505-2E9C-101B-9397-08002B2CF9AE}" pid="7" name="E60852CC-537A-image_file-0001">
    <vt:lpwstr>E7C1F3F22FEE8972F3EFF8D93DF21F9357E8D5FE3373EFBF6D357F4F31DFDFF93DFE0D7A37FFFD65FFAFC8FA51FBF66F3EAF327BFC6DFF02FFC4EFF35FDF1EB5C1C7F71FC6BFC1A7FF39FF81BFE1FD9AF4B7FA7D36FBFFAE2D7F8357EF00B7F8D5FE30FFAC37E8D5FE37FA78FFEA0FFEAD7F835D63BBFC6AFF1DFFC01BFC6AF</vt:lpwstr>
  </property>
  <property fmtid="{D5CDD505-2E9C-101B-9397-08002B2CF9AE}" pid="8" name="E60852CC-537A-image_file-0002">
    <vt:lpwstr>F1E8CFFA357E8DDF76F5E7FD3D3FF1F8D7F8357E8BFFF3ECE9F19B77BFDF7FFFE7FE867FDB4FFEEBBFE89FFC13FFE5BFEDCEEFFA2FFF159FFED84FECFEC9BFF0A7FF937F776BEBDF79F3D7EEFEC37FDB3F71F15BFDF53FF537FF7ABFFBDFFC97FC2BFFC44F3FFD62F24BFEA47F6CFF9FFDABFEACF4A77EC7DFF8B7FB5DFEBA5</vt:lpwstr>
  </property>
  <property fmtid="{D5CDD505-2E9C-101B-9397-08002B2CF9AE}" pid="9" name="E60852CC-537A-image_file-0003">
    <vt:lpwstr>FEFE91FFD7B3EFD89DFFCE95FF0BFFCD23FF40F4A9E5D6FFD8DFFD72FFD2FFFDC937FE1FFFCDFFE81FFF1CFFBC57FFFDFB5FAD3FFDE7FE3F7FB2FFFE68B7FF19FFB0BFEEF7FEEBFFBB77FF5CF5CFD91BFDBAFFC95933FE567FEAC7FF24FF85DBEF3A7FC83FFFE9FF4BBFDEAFFF1E5F57FF0A7FD95FFF62FFD0717BFCFAFB1BA</vt:lpwstr>
  </property>
  <property fmtid="{D5CDD505-2E9C-101B-9397-08002B2CF9AE}" pid="10" name="E60852CC-537A-image_file-0004">
    <vt:lpwstr>FC353E3EFEA9E4F7FE037FEF3FF777FB17DBEFFC297FF8F7E63FF677FDF9FFC4EFFE4FFF4DDFFD8BFEF2AB7FF5F7FD7746FFCE7FF7DF2FFEDCBFE3F88FF8977FADD59FF3E52FBE73F6DBFC837FD2EFF67F27FFD13F56FC1F7FFCEFFAD3BFE6D5DFFDF4D7F8EC37FF437EBF7FF1E3B3EFFE077FE13FF1CBFEEB7FF77BF5DFF37</vt:lpwstr>
  </property>
  <property fmtid="{D5CDD505-2E9C-101B-9397-08002B2CF9AE}" pid="11" name="E60852CC-537A-image_file-0005">
    <vt:lpwstr>7FC767FEEEFF6574EFECAC53FF30B1FFE71FFC27FF97FFDC37FF46FFE67FD01EF9AE47FFCF37EB75FF51BFCA6FFE8AFFDEFFDD2DFF24FF9CFEEFE9D7FFDEFF6B77DFFCFFD2F7EEF5F63F4E5AFFB9FFD9DF3FFF6EFFE3DC6BFEBA33F716FFB3FFDB37FCB5FF8BB9FFDBBFFC5CEAFFEBF9FFEB17FFE9F70FE6FFF3DFFF3DFFDBB</vt:lpwstr>
  </property>
  <property fmtid="{D5CDD505-2E9C-101B-9397-08002B2CF9AE}" pid="12" name="E60852CC-537A-image_file-0006">
    <vt:lpwstr>3D3CFFDE5FF8E04FFE99BFFDBFFE73FEDBFFF3C78AFFF207FFE6EFFBAFFE2F7FC7DFF0EEB7FF3FFFAC7FF12F7EFDA7FC679FFF1AFFF3DFBDF7CBFF95FFE8DFFB0B2FCE1EFDC5BFF967FFC4A3ABDFFCF2CFF9F37EB7FFB1FE037FBFDFE73FF8DBFFABBFE08B3FE51FFC87B25FEFF9177FCA7FF80FFFB5BFEC17FFC75FBD1D35F</vt:lpwstr>
  </property>
  <property fmtid="{D5CDD505-2E9C-101B-9397-08002B2CF9AE}" pid="13" name="E60852CC-537A-image_file-0007">
    <vt:lpwstr>FE19FFFF0AFFF837F65FBE3FFDBF16FF8AD5FF02FFCF4E2F8AFFFA77FD3CFFEDDDFF4C59FF27BFC8BBFEC1FFB3D7F97DFF14FFADDFEC0FFE2F037FE75FFAE5FF90FFC79BFDB5FFB5F7CB5F7AF3CFD3D0FFFAA3FEE37F99FFE81BDC7FFD71FF3835FFE5B6D1FFEC3FFE39FFD1BFC1187FFECFFF4D77F7EEF77FAFDFEA9DFE9EF</vt:lpwstr>
  </property>
  <property fmtid="{D5CDD505-2E9C-101B-9397-08002B2CF9AE}" pid="14" name="E60852CC-537A-image_file-0008">
    <vt:lpwstr>FAEB5EFDB2D1D3FFF2DFFF0F7FC37FF0BFF99BFFD5BFF9B7FC350F7FDBFFE07FFC0DFEA7DFF393DDDFEFCFFBB7FF9C273FF5C7FE9BFFD5EFF66FFFB67FD3FFF51BEEFCB6FFED1FB7F57FFFCF7FDC83BFE8F2C77FEAF7FF8F1ED53FF597FF21FFDA1FF01BCE7FC7BFFEFFBAFE0FFFCA3FEE178C5F8FBEFC1DFFA2DFFF2FFF95F</vt:lpwstr>
  </property>
  <property fmtid="{D5CDD505-2E9C-101B-9397-08002B2CF9AE}" pid="15" name="E60852CC-537A-image_file-0009">
    <vt:lpwstr>FE6EFF887FEF1FFC36FF507CCFF811FFF8DFFD3FFE177FE0B7FB73FF17FFABFFEA9BDFA7FD9FFA71EFDD13FB8F82DFFD307FFF19FF5F99FF6DBFFDF5BBFC9F7FF88DFE4D7FFDF7F83FFE3AFFC47AE5E27ABDFEE2F6D7F9D3F77F2EFFD81F77F8BBFE2BBFFC11FFA17ED255FFDAB7FD1EF7BF507FDEADFFDEFF98D7FF3FD4F4E</vt:lpwstr>
  </property>
  <property fmtid="{D5CDD505-2E9C-101B-9397-08002B2CF9AE}" pid="16" name="E60852CC-537A-image_file-0010">
    <vt:lpwstr>7E8D6FFF9D9FFC41BF64F9AC3AFE8B9B27BFF2D3F6EA37CB7EFFF357FFE5B7FFC41FFFAFFEB6DFF64FFB93FFC4BFEEF25F1AFFE1FFE27FF3EC5FFEC37EBF5FF9CFFF75FFD42FFE433EFD479EFFCFE707FFFA5FF5A7FC13FFE22F3FFE177FC9AFFBDBFE05FFECAFF1BFBFFEE37FF9BFF65FFF59FFE1FA5FFBCE7FFA77FD837FC</vt:lpwstr>
  </property>
  <property fmtid="{D5CDD505-2E9C-101B-9397-08002B2CF9AE}" pid="17" name="E60852CC-537A-image_file-0011">
    <vt:lpwstr>BFCC5AFF5C7FDD2D73FF51BEDFC118F7F973FF4F1FFD2FEA17FCCEFF86BFE1E1FFF37FF44F24FFD4BBFDBAF9AFFC9AFBEFA0F7EC93FFF3BFED6FFE2EFF7C7FC79BFCB6FF18F7FFE0FFF8FBFF56FF4378FFFC7FFFEEFFB1FFFAA5FFB0FF8CBFE8187FFE89FFF8F3CFAB31FFD3A7FCB3FF8EAD9DFF017FD23D3878B3BFFE9BFF2</vt:lpwstr>
  </property>
  <property fmtid="{D5CDD505-2E9C-101B-9397-08002B2CF9AE}" pid="18" name="E60852CC-537A-image_file-0012">
    <vt:lpwstr>A7FD85FFE7BFFF8F67BFE9CFFC0927FFD7F7FFB6077B7FE47FFA7F7DF15FFD91FFD1F35FB9FA1FFF81E6AFDCFB5BF67E87F6FF1ED5EB3FE3BBF35FB0F597FF817FD0BFFADBFCF67FEF7FBDF307FDDB67871FFD817FF99F7DF257FEEBD77FFB1FF8E3BFCFFFF8DBFF017FD82F78FB9FFD01FFDDBFFBDFFCD8E47FF9EF5FB67FC</vt:lpwstr>
  </property>
  <property fmtid="{D5CDD505-2E9C-101B-9397-08002B2CF9AE}" pid="19" name="E60852CC-537A-image_file-0013">
    <vt:lpwstr>CDBDF31F96FBEF8EC8FFE3FFEFD7FE6B7FB87FFF3C9D9AFFB77FDAB7B3F98FD03FFD0AF7EF01FFDB23FFBBFFB9D7FCBCF3EFAE37EF927FFE18F1D4D7FE9B7FEAEDF77FB8FF84DEEFCF8977FD07FFC7F3F5AFCBE7FC69FBDFF5BFC1FFFE0E7FF61FBAFFE81FFDCD56FF9E2BFFDFBEEFEB6BFC67FF63BBDF923FEC0EDDFE178FF</vt:lpwstr>
  </property>
  <property fmtid="{D5CDD505-2E9C-101B-9397-08002B2CF9AE}" pid="20" name="E60852CC-537A-image_file-0014">
    <vt:lpwstr>F42FFD4FFFD5DF66F1EFFD877FCCDFF7E5DBEFFD9A7FF91FF86FFF6F7FD23FFBF7FED7BFFCB3DFE0DFFFA97BBFC1BFF9CFFE9DDFFA877E83FF6DF91BFCD49FF3E0DDDFFEF24FFBDFFF949FF8A77EBFC3FBBF5172F7C9BFFDA7FEB17FDCAFF57FFF0D7FE34FFE4EFFE97FFBDB6FFF8FBFDF1FF66FFE27177FCA7FF6A75EFF417</vt:lpwstr>
  </property>
  <property fmtid="{D5CDD505-2E9C-101B-9397-08002B2CF9AE}" pid="21" name="E60852CC-537A-image_file-0015">
    <vt:lpwstr>FF1EFF3E5EF78F67FFFFB3FF83BFFE5BF36FB8BBEFF87FFC9DFF935FFA45FFB7FFBC37FA77FE8F01FFE65BFC3BFF29F3CBDF787FDB7FBFFE6AFFEF37FC33FE1F24FF8B3F3677FCADFF74FFCBD7FE49FFC7FFF9BA7CD5FF33F3C78F42FFFA23FF45FFF1B7E93BFFB6FF9B5FEBCDFEB5F19FFBEBFEDA3DF74F6EFFDC3FFE7EEBF</vt:lpwstr>
  </property>
  <property fmtid="{D5CDD505-2E9C-101B-9397-08002B2CF9AE}" pid="22" name="E60852CC-537A-image_file-0016">
    <vt:lpwstr>F44BFFBCFFF6FF7AB4DDB4FF5CF6BDDFF80FF83B92C56FB6FF47AF3FF9757FE3FF74F5CB7F9FFFFBCB5F77F77FFBD6C77FF0F1F3B3BFF58FF94D5EFF3AFFD6F68FFD96FFF53FF27FFEE1CF7FB0B3B8F32BFFD35F76E7B7FAFDFEFC777FE74FFD03FFCD3FF27FFE767FDCE56FFA9F8EFEACDFEF1FFFF62FFE33761F3FFB77FFD</vt:lpwstr>
  </property>
  <property fmtid="{D5CDD505-2E9C-101B-9397-08002B2CF9AE}" pid="23" name="E60852CC-537A-image_file-0017">
    <vt:lpwstr>1DFE07CF467FE3B7FE0AFF59BFE8BFFE14FBFFB1BFEDBF67FFABBFFE53FEEEFF9E8E1FFF06B3C7EF707FC827FF3B7FBDB9FDDF9E2F3F62F688A93BFFBFF7EF0ABFEA1EACFFA157FD01F70F133BFFDAFFEEBFFACFFF449F93FFDD77FFDAFB7F3CFFCF99FFCDEBFD61FF7EA27FF8EFFFE8FFD85FFE5DFFC57FE44FE87FDE37FF1</vt:lpwstr>
  </property>
  <property fmtid="{D5CDD505-2E9C-101B-9397-08002B2CF9AE}" pid="24" name="E60852CC-537A-image_file-0018">
    <vt:lpwstr>77FECE5FEBAF3CF8A4F9F5F2BFFB7FFD8FBEFDDFFE3A3BBFE9DF74E7A77676FFB1DFE05FBD97FE77FFD5D1EFFDFBFC4BE3BDDFF8B7F9A71EFE82FFFDD7FEE3FEA16FFFCB3F7EFD7FFD8E3FFDC7FEDAFFF1AFF85DFF83FFFE37FA0BFFD1E297FC457FF67FFFBFFF8EFF76F663BFDEEF32FF6BFE8AFFF1AF3DFD657FE7EFF2FDF</vt:lpwstr>
  </property>
  <property fmtid="{D5CDD505-2E9C-101B-9397-08002B2CF9AE}" pid="25" name="E60852CC-537A-image_file-0019">
    <vt:lpwstr>F3BF977EEFCB39F5CBEFE07FFEA3FF92FF9F8CD77FF877FEA777EF1BD3FF5EFDCFE95FFE67FF3CBFFB85FFC4FFC3D7FC05FFB6B94FFD9EF3AFFCE6FF7EFFD56F54FFFD9FFF4D91F3AF9337FC3BFE92FF84DFFC4DFF5F7F9D65F77FF17FC3BBFD51FF0C7FFD13FF14F3EF9033FFD1F7FBFFFE4D1EEEFFF27CDDEEEFC92FFFA77</vt:lpwstr>
  </property>
  <property fmtid="{D5CDD505-2E9C-101B-9397-08002B2CF9AE}" pid="26" name="E60852CC-537A-image_file-0020">
    <vt:lpwstr>F89DEA47BFFE3FF4C7FEB1FFEB9FF9C7FDE23FEFDFF8FE5FF91FFF3DBFC63FF45FDCFB2BFFF4BFF9FFF87D2F7EEAD33FFC7778F8EFFD897FC83FF1AF1EFDF1FFC7D5F5DFBFFEC1FFFE3F3EF937EF25C9BFF8BFFE4FFFE0AFF37BFEA6A7FFC65FF027FFC6BF5EFEF7FDDEFFE6EF31FDCBFED16AEBFFF8379EFCBD9FFF1BFFE42</vt:lpwstr>
  </property>
  <property fmtid="{D5CDD505-2E9C-101B-9397-08002B2CF9AE}" pid="27" name="E60852CC-537A-image_file-0021">
    <vt:lpwstr>FFB25E3EFFD7DBF7AFD27FFF3DFFB7D677FF1EF5DFDC6BFCBF7FEA4DFF18FF975BEFA95BF61FDDB55D7EBBFFDA7F2BFE96FF8633FF923FEBEFDE6D7F985077FC27F597CEB2FFC977FEAFB9F3FFD3FFF89BF7FEB0FFA0FFFA8FFF8D97FF5ED5FEBDFF80DFE80BFF4B7F973FECD5FF78FFC9B7FF12FFE1FFFBD7FEF8FF98BFFDD</vt:lpwstr>
  </property>
  <property fmtid="{D5CDD505-2E9C-101B-9397-08002B2CF9AE}" pid="28" name="E60852CC-537A-image_file-0022">
    <vt:lpwstr>6FFD05BFF87FFD857FCC3FFF1BFD5ABFF3BFF0AFFE9B7FD5C9FFF06BFE7D6F4FFEC37FF32FFA7BFFFCFFF607FFE41FFEE3CF4FFECABBBFD5BFFDEC0FFA43FFAFDFF58FFDE42FF81BFFC9E3FFE00FF90FFFD5FFE92FF887D7BFEE0FFEFBFB7FD05F373BFE277FD97FB6F5CBFF86F17FF2EF7FF407FDC40F7E8FDFE8EFF8573EF</vt:lpwstr>
  </property>
  <property fmtid="{D5CDD505-2E9C-101B-9397-08002B2CF9AE}" pid="29" name="E60852CC-537A-image_file-0023">
    <vt:lpwstr>AB5B3FFFB2FFD8F3E3AFEDBFFF79FF8DFF7FED52FFED2BFF97FFA1F7F87AFDA3FF3F79DFD09FFF27FFA8BFE965FFB6FBDFAED7EF1DD777FFFE2CDBFFD572EFF86E20FF9177EF5AFFAE37F8D3FE27FF8D3FEBD4FFFF33FF17FF987FEA13FF6DD1FF8C9DE3FF07BFF5EBFC7BBBFE2F77FFB6BFD61BFFBA3FFFDD59FF327FCC77F</vt:lpwstr>
  </property>
  <property fmtid="{D5CDD505-2E9C-101B-9397-08002B2CF9AE}" pid="30" name="E60852CC-537A-image_file-0024">
    <vt:lpwstr>CA7FBE5EFEE57FE02FFBFDFEFEFFE0F13FFFEA9F79F307FE0F7FE63FFDCFFEF4F78FFEE27FB3FCDF5FFC15FFE39D3FEF7FBEF35FFEE7BFF82FF813EFFE2DBFF86FFD35CFFFA0CFDF9EFC79BFD11FF2FC7759FC2F4FFEBDBFEA97FD0D7FE07FF0BF9D7EE7B7FA35CB477FC8C54FFD7DE9DF7AF16BFC4BBFCBFF74F453BFF57FF</vt:lpwstr>
  </property>
  <property fmtid="{D5CDD505-2E9C-101B-9397-08002B2CF9AE}" pid="31" name="E60852CC-537A-image_file-0025">
    <vt:lpwstr>F77FE5AFFC3EF34FFEB0FBEFCCBD67FC55FFFB7FF277FC3DFF9EBFDB9BFF55FF47FFFEDBFDE7FFEBFFF877FDBE7FFF1DFFC9BFC977FEDCF4CFED8DF233FCD667FCF5FF0BBFD5DCFBEFF67FCAEEF7EE5EFF6B7FC0FFFE50FEEFD2FCBFFE8FFFA3DFEEEFFFB37FD37FFDD9FFA65CD2FF923FF8ADFF10FFA8DFFD51FFBB5FFA6AF</vt:lpwstr>
  </property>
  <property fmtid="{D5CDD505-2E9C-101B-9397-08002B2CF9AE}" pid="32" name="E60852CC-537A-image_file-0026">
    <vt:lpwstr>FE907FE6EFFACDFFA9FFE6F8FFDEFDDBFEE5C7FFE01FFD7FFD85FFF93FF027FE09BFE37FFD337FF5BFFCFBCDFEDDF35FFB8F7BF2DDF9EA4FFBC147BFFFBF9DFF21FFD67FF84B7FADD3DFE6D7FEDBFECBBFF057FF56775EFE6BFFE3D1BFF5FAA3DFF88FFCEF7EFDC9DD7FFF6F7CF4F637F8857FCBE17FF91BFF0E7FE46FF3D7F</vt:lpwstr>
  </property>
  <property fmtid="{D5CDD505-2E9C-101B-9397-08002B2CF9AE}" pid="33" name="E60852CC-537A-image_file-0027">
    <vt:lpwstr>ED7BFF8EFFD0BC6BFD697FFE177FEE027FF46F61FFF439F5C5FFD96FFE9A3F4978DFE87FFF13FFFA57FC19F9CFFEFF93F37FA0BFEC73FF61FF8257FCDEFFCD7FF077FDE3FB7F72FFD7EF9EFF6E7FC21EB6FFD05BFFF1FFA0FFED5BFEAD7F90F7EFFBFEE37FA1BFEC5FFE4DD7F9DFDD8AFFC07FFCA3F70F193DBBFECFF787DEF</vt:lpwstr>
  </property>
  <property fmtid="{D5CDD505-2E9C-101B-9397-08002B2CF9AE}" pid="34" name="E60852CC-537A-image_file-0028">
    <vt:lpwstr>77F81F7FC1277FCB9FFF7FFEF3BFD6EFFD9B7EFA8397BF7CF7574ED7BFCEDFF587FF767FCF5FF75BFCC7BFE9F7FEF93FE327FEB25FF01BFF7DE37FED37FB2B1EFFCE7FEC7FF9EBFFB57FC9DFF187FED56FFEFEF97FFB67FF6FFFE0ECFFFCCD7FF73FE4AF1DFF91FFC69F92FDCF933FECD7F9877EFDE96FF62BFF824FFEA27FF</vt:lpwstr>
  </property>
  <property fmtid="{D5CDD505-2E9C-101B-9397-08002B2CF9AE}" pid="35" name="E60852CC-537A-image_file-0029">
    <vt:lpwstr>00FBFFC7BFFEC6FFD4EE58FFD01FFDE5FF25BBEF9D77FA3F33FE85FFD457FC56FFE6FCD7E59F67CFBF7F9977E49F35FFC85FFDB3FFF07FF83BFFECE1FFAD7FD2B7FF95FF97F7FE71FFCC7FFDCBFE2FB7FE67FFAFD9F3AFD5BFFCB2FFFC2EFFFA17FF2AFF8EBF6FED97FEB6FDFFF87DEFDE44FFDCBBFEBFFF6673EFDF24FFDF1</vt:lpwstr>
  </property>
  <property fmtid="{D5CDD505-2E9C-101B-9397-08002B2CF9AE}" pid="36" name="E60852CC-537A-image_file-0030">
    <vt:lpwstr>BFEFEF4B5FFD51BFC7EFF0EE3FF8A37FCF7FF0EFFBEFFEE8AF7EED3FE86FFC6D7EDFBF24FF0BFEEA7FEDC77E87BFFCBFFA45DFFA177FED77FFE0F8DFF877D77FD9DFF0E08B3FF65FFF35FED27FF2D94FFDF37FEAE82FFD1377FFD5E2BF5DFFD49FFF875CFDD2F4FFFE35FFC7CB3FFCFFFEC7FFB8CFFEC53FE6DFFA15BFF73FF</vt:lpwstr>
  </property>
  <property fmtid="{D5CDD505-2E9C-101B-9397-08002B2CF9AE}" pid="37" name="E60852CC-537A-image_file-0031">
    <vt:lpwstr>AAF1CFD46FFFEAFF9573CFFE87FFEADFFD29FFA9DFFA25FF24F3EFF57FEA9FFE97F3AF8B13FA7FA73FFEBFFE897FD2BFFDE1FF3CBFEFC3FF5F4AF6DFEF35FF5BBFCCCDFF137FDA1E77FECE2B7F88BFEFB17DFFA3D9EFC4F7FCCEF39FE8D576F56BFF31FF3DBFD5AFFD07FB0F577FD137FD5F4A3FFF4777CFA83DFFCAFFDDB7E</vt:lpwstr>
  </property>
  <property fmtid="{D5CDD505-2E9C-101B-9397-08002B2CF9AE}" pid="38" name="E60852CC-537A-image_file-0032">
    <vt:lpwstr>FF7FE8DFFB65D9FFD4FE8EFFC42FFBA79FFE4BBFC3EFBC95FCA9BFEBAFB1F787FE5F7FF56FF7779D1DFF69A7AB1FFF83FED0BFF2BFFCAF3FFB47FEA93FF21FFB5FFFCB7FE2A77FDDFFF8EA4FFE937F93BFEA4FFDFEBDE9BFFFFBFD43FFD6FFF5ECCF7FBBF72FFCCA5FF997FFC25FEF379FFE0D7FE2FFFE97FC816FFE97B77FF</vt:lpwstr>
  </property>
  <property fmtid="{D5CDD505-2E9C-101B-9397-08002B2CF9AE}" pid="39" name="E60852CC-537A-image_file-0033">
    <vt:lpwstr>67FF897FEF89FBBFCA39FFD4FCBFBBFE69F71FEFC9FF89DA63FF85FBFFB3BFCBE7FE4DFFDC7EDFF29DFFD1DFEA3F3AD7FFFDFFFA3FF9D97FFFB3FF2B7FCA7FFCDBFBCFB47FFB5FFDE2FCC7FBFFFFE4FFE2B2FFEF6E7E5EFF6EBFFEECFFEB9FFF8B7FBBB1EFC96BFDF45FBCF7EFCAB7FB2FCE3FF80DF66F7F4DFFC63FFA39FFE</vt:lpwstr>
  </property>
  <property fmtid="{D5CDD505-2E9C-101B-9397-08002B2CF9AE}" pid="40" name="E60852CC-537A-image_file-0034">
    <vt:lpwstr>BBFFA74707BFC9EFFC77FC1ABFDD2FF8D59FFFC10F7EFFD59FF51FFEC98F7EE95FF7EFFEABA35FFAD7FCF97FDDBFFC7FFCC7FFF2F837F9A37EC1EFF94FFEB23FFB2FFDDE5FFA4FAE7EC1DF79FA4BFE889FFC5BFED8DFFFAFFD37FE97FFEBD59FF9F8BFFF1D7EE22FD8FE9DFFAA97FFF7DFF8D5AF79F9B7FC1AFFD31FF6F6B74</vt:lpwstr>
  </property>
  <property fmtid="{D5CDD505-2E9C-101B-9397-08002B2CF9AE}" pid="41" name="E60852CC-537A-image_file-0035">
    <vt:lpwstr>9BEF8677FA3FFEBF7FB3DFF887FF157FEBAFFD6AFF8E45FFC237FE5BF3FF9E27F38FF63FED8FBBFFCE03FF8BFEFFE1A9FFD89FFF16FF21BFD89BFF20FFBE77FA3D5EAB7FFEC2FFAEFFFB31FFB1D7FE697BEF9A2FADBFEAC87FFCB6FFDE9AFFE8FBEFCB3BFF35FFFB9BFEB3F74F0AFFF99FFCC3FF54FCFDB97B3DFEF8FFD07FE</vt:lpwstr>
  </property>
  <property fmtid="{D5CDD505-2E9C-101B-9397-08002B2CF9AE}" pid="42" name="E60852CC-537A-image_file-0036">
    <vt:lpwstr>D25FE75FFCEB7EB3B7FFD7FFFE7BFF7ABFE05FF83BBEFFB77EEB07BFF15FFCFDC59B7FF217FDE7D7FFE3EFF80F3DFB6DFFEBFAABADFFE5BF7FFE37FDBA7FC87FFDB73CFC2DFFC5F9EE7FF13BFF15F3D7CD2F7DFCB78CFFBCEFFDD9FFD3BFFFB7FDD27FEADFFF0DFEF9DFE1DFFC47FEF3DFFA7FFF939FEDFD9BBFEAD95FF60FF</vt:lpwstr>
  </property>
  <property fmtid="{D5CDD505-2E9C-101B-9397-08002B2CF9AE}" pid="43" name="E60852CC-537A-image_file-0037">
    <vt:lpwstr>DE97FF26FFAEFFFD86FF8C9CFFC9D077FDFAFF987FD8BFFE4BFF737FC9DFFC61FF45F7CFAD10F7EF37FF32FDC5DFE1DF53FF36B959FFE41FFE1577FDCEFF827FE0FFFF69F79E7ED1FFC07FF7DFFE09FF6DFFECBCFFEC23FE8D7FB934EFEEE2F7FE5DFFFECEFFD65FFD9F54FFECBBFC5BFF5D7FCE6FFDD0FFEEA5FF46BE47FDC</vt:lpwstr>
  </property>
  <property fmtid="{D5CDD505-2E9C-101B-9397-08002B2CF9AE}" pid="44" name="E60852CC-537A-image_file-0038">
    <vt:lpwstr>EFF1EBFC537F70FB0B7FC9DF783DFAEE3FF14F7DF527FF3BFFE29FF68FFD6F7FE9471FFDBBBB7FF36F79FD4B5FFDA1FFCE6FFB7FFE15FFF3EFFE6BFDB17FF2FFF84FCCFFC3FFE83F98CC7FBFDF2AFBFD3FF9F1DFF13FF8FDFFFA5F7FE7F7F94BFED03FE01FBAFA1D167FC9CFFCF8F7AEFF9DBFFD1FF907F67E8D7B97DFFDAFF</vt:lpwstr>
  </property>
  <property fmtid="{D5CDD505-2E9C-101B-9397-08002B2CF9AE}" pid="45" name="E60852CC-537A-image_file-0039">
    <vt:lpwstr>ECBBFFBDF3FFE07FFCB77BFF49F7BF867FDF5FFDAFFFC9BFE797FDDAFF9FCDFFDB3FEC7D7CFFEF6F697FF9D7FECD51F3AF9B7FF9D8FFED937FFE2DFFCAFFF1ABFCDCB3FE8CF2F4FFFE88FBEF83B7EC3BFE07BBF6CF99BDF297FF3F62FFF07FED9F33F66EF57FD5FCFFF85BB4F3EFB8FFFEFAD5FEFF7FD1BB21FFFA93FEDFEBF</vt:lpwstr>
  </property>
  <property fmtid="{D5CDD505-2E9C-101B-9397-08002B2CF9AE}" pid="46" name="E60852CC-537A-image_file-0040">
    <vt:lpwstr>F5B7FD75BFE8DFFF47FEB38FE7FFF9BFF8BFFDBAFFCD6CF667FC9A7FD67FF5F0AFFE05FFD03FF5F01F6B7F97B7BF3C99FF2E4FFE8B3FFBAF78757CF7CFFD4B1EFCA2BFEB1FF9BDFFCC3FF597FF697F6CD9FE3DBFFA17FF6FFFDE5FF1E3BFE36FF4CF359FEEFF95C7F7FE825FF97FFD5D7FC0E857FEA59FFD9EFFC9FFFEE85FF</vt:lpwstr>
  </property>
  <property fmtid="{D5CDD505-2E9C-101B-9397-08002B2CF9AE}" pid="47" name="E60852CC-537A-image_file-0041">
    <vt:lpwstr>C1F7FCFEFBEFB17FEA59FFE357EFC7F7AFA1BFF8B7FD81FF96FFE3BCFFEE27FEDB7FE1DFE845F6BF2FBFD1D477FC6EEC17FFA0BFEC8BFF3D7F8EDFFE4DFE3D7F8A72EFEE45FF4BBFF8FFFFE6FF8E7FC19FF6EF31FFEEBFFC91FF92B7FF17F7EFDEC8FF9DEBFF73BFD41FFF1BFFEF7FF827FE8D1D95FF65FFDEAD15FF7C76DFD</vt:lpwstr>
  </property>
  <property fmtid="{D5CDD505-2E9C-101B-9397-08002B2CF9AE}" pid="48" name="E60852CC-537A-image_file-0042">
    <vt:lpwstr>253FF8FDFF83BFF32FFEDBE7BFF19FF047FD1F7FC3FFFE6BFF67DFF96B9BBFF5C99B7FF3FC8FF9B7FFA9DF67F4373DFACDFF97FFE2EFFE85FFE96FF5C5BFF06BFF37FFF6DFF2AFFF1ACFFEA3F4A37FE2FF3CFF2FFFBE9D7FF577FB832EFFE2CF96BFEB6FF5EBFDEFBFE45FCF8EBFFFD7FDF6BFC7E35FF87FE77FF4683EF99DF</vt:lpwstr>
  </property>
  <property fmtid="{D5CDD505-2E9C-101B-9397-08002B2CF9AE}" pid="49" name="E60852CC-537A-image_file-0043">
    <vt:lpwstr>F9C3FECAFFBDD9FFDA17FD1AFF30FFDE2FFF2B7FF97FFCBBFF9BFF9CB7EEFBFF13BBFE49F79FBEBEC3407BFDFEFF73FFD7D3FF6F9BFFB9BFE3BFFE57F32FF457FDEEFB97FF11BFFAFBF7AFF37B9FECD7FE697FE93FFD6AFF893FFF7EF36BFC71FF36FFCA6FFC12F1DFDAADFE6DFFCB3F7FFC57FF2DF7DF27FFF89F7FEE4FFF1</vt:lpwstr>
  </property>
  <property fmtid="{D5CDD505-2E9C-101B-9397-08002B2CF9AE}" pid="50" name="E60852CC-537A-image_file-0044">
    <vt:lpwstr>3FF85D7EF1EFF2E617FE9E3FF5EBFE017FFFEFF52FFEA7FFFB6FF8874F7EEF07FFD52FFDFDFEDB2F7EF93FFF2FFD065B87BFCDAFFBFAEE7FF9F7FF09AB77BFFDAF7BFF2FF913FEE1FFEDC7F77EF00B7FE5AFFBBFFDEF5FFC6FBFE03FFC977FE5EF5CFCCCEFFFEBFE4D7FE5F31FFF2F7EF29FF82BFFC85FFFF40FFC9FFEBEBFF</vt:lpwstr>
  </property>
  <property fmtid="{D5CDD505-2E9C-101B-9397-08002B2CF9AE}" pid="51" name="E60852CC-537A-image_file-0045">
    <vt:lpwstr>8F8D7F90BB7FFA8FFE9A7FEDB9FF9E77FA37FEF17BFFA5F7FB37FFE77B9BBFFFBFEA177FE8CA35FEFFBBFE9F1E9FF7DF5977EFA3FFD997FE17FFAEBFC26FFF6EF71EFDEECD17FF3F7FD2FFFF9DFFF7BFC6EFFDE3FFEA7FD75BFEF7FF1D7FC9FFFC2277FCE1FFB7FFEF5BFD6CE3FF2BFFF13D9DFFDAFFF87FFFCE33FF1DE5FFF</vt:lpwstr>
  </property>
  <property fmtid="{D5CDD505-2E9C-101B-9397-08002B2CF9AE}" pid="52" name="E60852CC-537A-image_file-0046">
    <vt:lpwstr>4FFCD97FFBEFF1CFFFD7D93F56FFF75FFC697FE5EFF2BFFF9ABFFADFD94BCEFFE45FF3FFFC937FFBBFFFD7FF4DB23FE9AFFB6BFEBECB67FFF83FFC27FC0DBFDE6FF7FDBFE037F983EE7EEBC77FD3FFFD7BFFCDAFF9C7FD267FE67FF5D7FD738BDFFE07BFF1AFF157FD817FC83FF087FE43BF68FBF9BFFC17FC37C70FBEF73BF</vt:lpwstr>
  </property>
  <property fmtid="{D5CDD505-2E9C-101B-9397-08002B2CF9AE}" pid="53" name="E60852CC-537A-image_file-0047">
    <vt:lpwstr>E767FF5FFF4F09FFC2DF7FE8B5FF63FFE37BFC1FFFDCFFE2F8FFE89FFF89FFCD6FC3FFCA31EFD17BFEDBF33FE37FEF7BFF3DD7F38FB07FEF6FFE2DFFCE80FFA2AF92FFEC39D3FFC2F7A73F74FFBA5BF61FEAFFC272727BFF82FF867FEB3EFFECFFFC3F9DFF1EDBFF09FFB754EFECD3F79F7BFFDB5FFBC7FFE77F93BFFDBDFFE</vt:lpwstr>
  </property>
  <property fmtid="{D5CDD505-2E9C-101B-9397-08002B2CF9AE}" pid="54" name="E60852CC-537A-image_file-0048">
    <vt:lpwstr>E817FE5DBFD149F987FDFEFFE41FF7E23FFD87DEFE7DFFF57F78F55FFD4FD37F73FBA3BFEBEC2FFF9DFEEBC35FF7B7FBDFFFD87FF6D7F88DFEC5DFFFC776FECDDFE527FFD53FF7D59FFF3BFE92DFE35FF8957FF6D11FFFB7ED9DFE19FFE45FF7AFFFDBBFD7EFF3B7FF1AFFEBF4C77EC9EF38FF65BFFDD5AFF7DDDFF4F10FFE9</vt:lpwstr>
  </property>
  <property fmtid="{D5CDD505-2E9C-101B-9397-08002B2CF9AE}" pid="55" name="E60852CC-537A-image_file-0049">
    <vt:lpwstr>55FEF9FFCFCCF7CF86FFD9DD95FFCAF7FF407FDF5BFC31FFFF2B3DD5FF8A7FFD25FFCB7FF790FFE94E257FEDAFFD42FFDD77FBD7FE43F3AFC4BFEB35FF613BB7FC2A77FFA83BD477FDBFFF52FFC33EDDFF6D1EFF50FFE0D9F3DFEC57FC8DFFEABBEB7F547FCDF67E577FF9CBFEE6FBDFE83FEF8FFFD4FF9357ED3CBFF70F1EF</vt:lpwstr>
  </property>
  <property fmtid="{D5CDD505-2E9C-101B-9397-08002B2CF9AE}" pid="56" name="E60852CC-537A-image_file-0050">
    <vt:lpwstr>FC8D7FC5E7FFC5AFFC4F7FAF7FE18B5F75F4CBFFBDBF7BF40FFDEDED1FF43FFEF7FFF1C1171FFD5B7FD01FF437FE3D7FDFBFF03BFD9F77AADFFF9FFC65FFC3EFFDDFFDBDFFF21FF097547FDE5F38FF6FFFF9BFFEF4D7F823FFA43FF7B7FA83FEA25FFEFCDFFAE70FFE90677FC93FF56FFE86BFE77FFBB7FF75BFC54FFC96BFE</vt:lpwstr>
  </property>
  <property fmtid="{D5CDD505-2E9C-101B-9397-08002B2CF9AE}" pid="57" name="E60852CC-537A-image_file-0051">
    <vt:lpwstr>CBFFDE2CFFFA30F8F7FCDDFEF5F78FABFFE71F78B3FE0D37FB9FC8DF6C894FFF6FFF0FF54BEFDD3FEB3BFE5D9DFF3EBDDFB2FFE958FFEA0BFF4F2DDEFF307BDFDEB7FD17FF5BFFCA9BFC65FF2DDBFE0CFFC7777FFAB8B4F7FE55FB5F757FEDFFFD0EAAFF9677FD9CFFCD9BFECCEAFF7EA67FEEF5FF2EBFCAAC57FF76FFE26FF</vt:lpwstr>
  </property>
  <property fmtid="{D5CDD505-2E9C-101B-9397-08002B2CF9AE}" pid="58" name="E60852CC-537A-image_file-0052">
    <vt:lpwstr>DCFF7CF6AFAE7FA71FFB07E7BFF39BB7BF74FBD7FBBDA77FD13FF4DF3FDB4D7FF55FFE5FFE293FF5EFFEA53FFD17FF4B7FFBC7FFC85FFF07FDEADFEAB7FF9DFE9DEF17FFD75FF57FFC89CFFFA3E67FFA0F7FF39DBBAB7FFEAFFD63FEA2DF7252FD3B7FF2FFF58FFE45BFF2F3CBBFB348FF892FFFB87FE6EFFFFD7FFBEB3FEEC</vt:lpwstr>
  </property>
  <property fmtid="{D5CDD505-2E9C-101B-9397-08002B2CF9AE}" pid="59" name="E60852CC-537A-image_file-0053">
    <vt:lpwstr>F7FFBC79CFF77BFEEFD8FDEFD49FFF6C7BFD7AFFCA7FE963FE51F38F83B767ED9AFFD479DFFF7BF6C5DFF6F7FDC1FF3CBFED05F78F12BFFAB7FE9DEBFF1DFFED6FFFA3FF8EDECF7FBF87BBFF7DFB39FECFF76A33FF8FFFA0BFFF69FF8FDFEC7DFE6D71EFDA9FFC11FF4FC5FFE457FC9BFFCD5ECEFFB997FF0E25FFBB7FFF7DF</vt:lpwstr>
  </property>
  <property fmtid="{D5CDD505-2E9C-101B-9397-08002B2CF9AE}" pid="60" name="E60852CC-537A-image_file-0054">
    <vt:lpwstr>677FFC6F7CEF37FD8FFFD5D77FDE4FFD81BFE06FF98FFEE5EF7FF677FCB17FDBCFFCF97FF26FF387FFFEFFCD7FFEDBFDCFFFC247BFCFFF72FCFBFDEFBFEA5F3CF9237E875FE3F7F805BFC6D5DFF99BFE3BBF64FEC9CEDFF617DE79F05FCDFEAB973F7DF867FCB1FFC1677FD6BFFBEA1FFE4F7EF0EA4FFF4FFFD73FEA6FACFF8</vt:lpwstr>
  </property>
  <property fmtid="{D5CDD505-2E9C-101B-9397-08002B2CF9AE}" pid="61" name="E60852CC-537A-image_file-0055">
    <vt:lpwstr>DDFF5EFFDCF7FF59FF557FEEAFFE9CFFCD7FFF5DFE8D19FF95FFC2FFFF0E37FF5CF7FFEBF7EFC0FFD47F7FEEDDFFD5FFBF227FEC13FFE5FF9BFFFB98FA67FDFEFFF7FFE823FE60FF8FBEEFD399FFC897FF7BF77FF6FFD2DFEE862F10FFDB2DFE6ED4F6FFF057FC5FFFD7BFF8B7FEFBFF66BFC6F8FFECC5FEBDD5FF1178EFFCF</vt:lpwstr>
  </property>
  <property fmtid="{D5CDD505-2E9C-101B-9397-08002B2CF9AE}" pid="62" name="E60852CC-537A-image_file-0056">
    <vt:lpwstr>3FF4FFFADBFEBBBFF2F0EFFB037FDB5FF20FFE5BBFD3F7FFD2477FC16FFE7BFC3DBFFAFC978EFE8FDFE437FEF857FCFABFC1F77E9D3FF9B7FF637E8D3FF70FFB25BFF077BDFAED5EFC4F7FD2FFFE9F5DFF63FFCB7FFCDBFFCA67BFF24FFD25BFE2E52FF817AA3FE14FF9773FDA2EAE2F7EC3DFECBFFD757EE1FF35FE95FFF5F</vt:lpwstr>
  </property>
  <property fmtid="{D5CDD505-2E9C-101B-9397-08002B2CF9AE}" pid="63" name="E60852CC-537A-image_file-0057">
    <vt:lpwstr>1D9BFFC17FEE1BFF32FFF2D7FFACFFF3BFEEC3FE5BFFE0B8F0FBFF52FFEFA7FE9FFFA1BFE957FD6EFDBFE6FBFFFEF75F47FFCD25FF0BDBFF517FE47BFDD2FF99FFE82935FFCF7FE7EBF6BFE07FF91FFC0DFFBAFFDB9FFE6FFF6CF54FFF4FFF137FEB1FFF95FF1E7FDADD3BFF77FFE3DFFE4DFF5E837F83F9FFF77DFFE37777E</vt:lpwstr>
  </property>
  <property fmtid="{D5CDD505-2E9C-101B-9397-08002B2CF9AE}" pid="64" name="E60852CC-537A-image_file-0058">
    <vt:lpwstr>E183BFE2BFFB53FEA3BFEFDBFFFA5FF81FFD2D277FFE6F507DF7972417DFFFCDEFFF43D54F4D7EDB5FFECB2E3EFF953FF9BBFC6BFFD46FF847FECF8FFF9E2F7FE2F8A7BE1C4FFFDE7FECD1D1E3DD7FF1C7FFA9FFF04E35FB53BE38FA17FFF6A7FFF322FB8D7EBDBFE79F3B5B2EBEFF27FDABBFE11FF9BFFF33FFC69FF1AFFE4</vt:lpwstr>
  </property>
  <property fmtid="{D5CDD505-2E9C-101B-9397-08002B2CF9AE}" pid="65" name="E60852CC-537A-image_file-0059">
    <vt:lpwstr>EFFD76FF357CFFE927FF97FFEC3FFC7BFA51DFD137FD73FF2B7FFB1FFD2FFFAEBFCE7BF78EB1FF87B7FC15FFBEBFF927FE977F8C3FFA9FFE28FA9DFFE37FFC1EF50FF7B7FFABFF6AFFCCB7FCDDFF5FBFDFEDB3FB8F7A7FFE37FC98B2FFEA6A3DFF6F42FFEEDCBFFF2B7FA03FEDA97BFF42F5FFDB17FEC2F6EFFF7BFFE5FFDB5</vt:lpwstr>
  </property>
  <property fmtid="{D5CDD505-2E9C-101B-9397-08002B2CF9AE}" pid="66" name="E60852CC-537A-image_file-0060">
    <vt:lpwstr>FFC71FFBCDAE7FF0CB8FDFDEFD8B7FF54FFE9BBFFD6FFF3FFEB17FDEB3FFF5EFFC6BFE8A2FFEF0F33FFA7B1FFF99DFFBE8DD6FF467FFE5FFF4E77FD66F35FFA3FE84BFFC574DFFA63BBFEFBFF97BFFF17FCF7FF9EFFC077FC7E277FC35FEA6BFF0E5EFFF977FF64FFF29FFED1FF827BCF9E8CFFC07FFEF5FFB5BFFFB3F75F4F</vt:lpwstr>
  </property>
  <property fmtid="{D5CDD505-2E9C-101B-9397-08002B2CF9AE}" pid="67" name="E60852CC-537A-image_file-0061">
    <vt:lpwstr>99FFFAFFECB9421FB35CE4E5F3CFD1B9EFC017FC8FF03BD2B2CD87F1300001000B86C8328698AA7B06FE7E56109811D2B</vt:lpwstr>
  </property>
  <property fmtid="{D5CDD505-2E9C-101B-9397-08002B2CF9AE}" pid="68" name="E60852CC-537A-HDVName">
    <vt:lpwstr>2C00000000000207004844564E616D650600000031002E003400100040E95E171F1D32E138064212C5903932</vt:lpwstr>
  </property>
  <property fmtid="{D5CDD505-2E9C-101B-9397-08002B2CF9AE}" pid="69" name="E60852CC-537A-cfg_file">
    <vt:lpwstr>ND07C8R55DBI-0004</vt:lpwstr>
  </property>
  <property fmtid="{D5CDD505-2E9C-101B-9397-08002B2CF9AE}" pid="70" name="E60852CC-537A-cfg_file-0000">
    <vt:lpwstr>9101000000000308006366675F66696C656A0100001F8B0800000000000400EDBD07601C499625262F6DCA7B7F4AF54AD7E074A10880601324D8904010ECC188CDE692EC1D69472329AB2A81CA6556655D661640CCED9DBCF7DE7BEFBDF7DE7BEFBDF7BA3B9D4E27F7DFFF3F5C6664016CF6CE4ADAC99E2180AAC81F3F7E7C1</vt:lpwstr>
  </property>
  <property fmtid="{D5CDD505-2E9C-101B-9397-08002B2CF9AE}" pid="71" name="E60852CC-537A-cfg_file-0001">
    <vt:lpwstr>F3F22CA6C92976DBE5895599B7F76C47F16CB8BF16236F98D93DFFFDD674707F4E3FAB3A37DFCBCFAECE8C1C178F7DEC3FBF7F60F0EEE3DD8DB79786F67EFDEDEFDFB07FCE17D6A33FFEC688FDA9E57CBF6F77F5DFC206708FCD78B6C913FCBEAD3AC693F3BFAF6E7FFFAFFF90FFE757FFAFFF6CFFDE7DB2F5F7DA92D265539</vt:lpwstr>
  </property>
  <property fmtid="{D5CDD505-2E9C-101B-9397-08002B2CF9AE}" pid="72" name="E60852CC-537A-cfg_file-0002">
    <vt:lpwstr>FBEC68F7374E9E17CBFCF7FF6E5E5CCCA9E99EFEFDACAAF393AAACEADFBFA60FF7FA1F5F7C76B4D3FB70C21F3E2BCAF2F77F5367CB6695D5F9727ACDDDF0A721D8FBF77B1F5FC43F9EE8C74CB2DFBFBD5EE5DCD3BBB27959358C357F73D6FC64D1149332E71E5775B5CAEBF6FAF77F9B5F5F55B58CF6FF01449193728401000</vt:lpwstr>
  </property>
  <property fmtid="{D5CDD505-2E9C-101B-9397-08002B2CF9AE}" pid="73" name="E60852CC-537A-cfg_file-0003">
    <vt:lpwstr>01000172FB89F4E30FA30E1638EF3B6AED650</vt:lpwstr>
  </property>
  <property fmtid="{D5CDD505-2E9C-101B-9397-08002B2CF9AE}" pid="74" name="E60852CC-537A-label_context_file">
    <vt:lpwstr>ND07C8R55DBI-0005</vt:lpwstr>
  </property>
  <property fmtid="{D5CDD505-2E9C-101B-9397-08002B2CF9AE}" pid="75" name="E60852CC-537A-label_context_file-0000">
    <vt:lpwstr>1202000000000312006C6162656C5F636F6E746578745F66696C65E10100001F8B0800000000000400EDBD07601C499625262F6DCA7B7F4AF54AD7E074A10880601324D8904010ECC188CDE692EC1D69472329AB2A81CA6556655D661640CCED9DBCF7DE7BEFBDF7DE7BEFBDF7BA3B9D4E27F7DFFF3F5C6664016CF6CE4ADAC</vt:lpwstr>
  </property>
  <property fmtid="{D5CDD505-2E9C-101B-9397-08002B2CF9AE}" pid="76" name="E60852CC-537A-label_context_file-0001">
    <vt:lpwstr>99E2180AAC81F3F7E7C1F3F22CA6C9297678B8BCF8EB67F7FFA9D7EFBFDB7F78F3F7D78F2E9DEFDF16A79F11B27DCE2F77F5B2C67BF7F7BBDCA3F3BFABD7EFFA75F9EFCFEBFD7D98BA7E6CB59355D2FF265AB0D4EBE7CF1E6D597CF9F9F3E45CBAFBE387DF1C6B4BCA8ABF5EAF72F669F1DED7EFAE0DEE9C9C1DEF683D3BD27</vt:lpwstr>
  </property>
  <property fmtid="{D5CDD505-2E9C-101B-9397-08002B2CF9AE}" pid="77" name="E60852CC-537A-label_context_file-0002">
    <vt:lpwstr>DBFB4FEE9D6E3FBCF7F0C9F6A7CF9EEEDC3FBD7FFCE9839D67E62DF9176F3DDBB9FFE0F8D9FEDEF6D3D37B4FB7F71FEE3CD83E3E3879B2BDB7BFFFF0C1FE93D3BDE3870F7FE3E439DA7FD1D0A0FEEEBFF6BFFEFDFFC9FFFA8FFA65FAD99BEC823FFEFDF9AFDFFFF7CAAFAFAA7AF6FBBFFCEAC9F3B313FB67E7DBD3DFFBCDE9A</vt:lpwstr>
  </property>
  <property fmtid="{D5CDD505-2E9C-101B-9397-08002B2CF9AE}" pid="78" name="E60852CC-537A-label_context_file-0003">
    <vt:lpwstr>B17C7CFED078AD649B56CF3772D8DF7F9F1EBD767CFCE68BC672F9E7DF9EA8BE337675FBE7824507FE6EC85BE6EE19C7CF9C5CBE317BFCF23F38181F7225B10F5FEEC937FF4DF03CAFFE4FFF677FE1B8F0CFE3FF34FFF97FFD8BFF3CFFF27FCD93FFD5FFEF3FFC9BFF8BFFC657FF3BFF08FFDE9FFDB6F9CFC3F7BAE7754C101</vt:lpwstr>
  </property>
  <property fmtid="{D5CDD505-2E9C-101B-9397-08002B2CF9AE}" pid="79" name="E60852CC-537A-label_context_file-0004">
    <vt:lpwstr>0000100095A37B3CF4D4C22C78601F74602AD078</vt:lpwstr>
  </property>
  <property fmtid="{D5CDD505-2E9C-101B-9397-08002B2CF9AE}" pid="80" name="E60852CC-537A-isNew">
    <vt:lpwstr>26000000000002050069734E657702000000300010000BB8DC6C192F5AC52CAEED8380855350</vt:lpwstr>
  </property>
  <property fmtid="{D5CDD505-2E9C-101B-9397-08002B2CF9AE}" pid="81" name="LABELINFO">
    <vt:lpwstr>公開情報</vt:lpwstr>
  </property>
  <property fmtid="{D5CDD505-2E9C-101B-9397-08002B2CF9AE}" pid="82" name="LABELCONTEXT">
    <vt:lpwstr>CLASSIFIED_INFORMATION:PUBLIC|INTERNAL_EXTERNAL_COMPANY:EXTERNAL</vt:lpwstr>
  </property>
  <property fmtid="{D5CDD505-2E9C-101B-9397-08002B2CF9AE}" pid="83" name="LABELCONTEXTNAME">
    <vt:lpwstr>機密情報区分:公開情報|社内外区分:社外向け文書</vt:lpwstr>
  </property>
  <property fmtid="{D5CDD505-2E9C-101B-9397-08002B2CF9AE}" pid="84" name="KSOProductBuildVer">
    <vt:lpwstr>2052-11.1.0.11365</vt:lpwstr>
  </property>
  <property fmtid="{D5CDD505-2E9C-101B-9397-08002B2CF9AE}" pid="85" name="ICV">
    <vt:lpwstr>93267D2B0F434B70A9CBD668C68AB6FA</vt:lpwstr>
  </property>
</Properties>
</file>